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Default Extension="fntdata" ContentType="application/x-fontdata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Nunito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-88" y="-2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font" Target="fonts/font1.fntdata"/><Relationship Id="rId14" Type="http://schemas.openxmlformats.org/officeDocument/2006/relationships/font" Target="fonts/font2.fntdata"/><Relationship Id="rId15" Type="http://schemas.openxmlformats.org/officeDocument/2006/relationships/font" Target="fonts/font3.fntdata"/><Relationship Id="rId16" Type="http://schemas.openxmlformats.org/officeDocument/2006/relationships/font" Target="fonts/font4.fntdata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5b8824fd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5b8824fd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5b88230a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5b88230a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5b88230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5b88230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5b8824fdd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5b8824fdd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5b8824f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5b8824f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5b8824fd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5b8824fdd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5b8824fdd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5b8824fdd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5b8824fdd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5b8824fdd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5b8824fdd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5b8824fdd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178450" y="1499950"/>
            <a:ext cx="6721800" cy="18156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F9000"/>
                </a:solidFill>
                <a:latin typeface="Nunito"/>
                <a:ea typeface="Nunito"/>
                <a:cs typeface="Nunito"/>
                <a:sym typeface="Nunito"/>
              </a:rPr>
              <a:t>Analysing </a:t>
            </a:r>
            <a:endParaRPr>
              <a:solidFill>
                <a:srgbClr val="BF9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F9000"/>
                </a:solidFill>
                <a:latin typeface="Nunito"/>
                <a:ea typeface="Nunito"/>
                <a:cs typeface="Nunito"/>
                <a:sym typeface="Nunito"/>
              </a:rPr>
              <a:t>New London’s Urban Forest using GIS</a:t>
            </a:r>
            <a:endParaRPr>
              <a:solidFill>
                <a:srgbClr val="BF9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Isabelle Smith, Connecticut College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you,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Beverly Chomiak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5096700" cy="9420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F9000"/>
                </a:solidFill>
              </a:rPr>
              <a:t>Background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819150" y="1915075"/>
            <a:ext cx="5036700" cy="25341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New London received an “America the Beautiful” grant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The Arboretum was contacted to provide know-how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There were many limitations to the study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GIS allowed for analysis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0950" y="640450"/>
            <a:ext cx="2170624" cy="38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/>
        </p:nvSpPr>
        <p:spPr>
          <a:xfrm>
            <a:off x="4764850" y="927350"/>
            <a:ext cx="1218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City Roads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State Roads</a:t>
            </a:r>
            <a:endParaRPr sz="1200"/>
          </a:p>
        </p:txBody>
      </p:sp>
      <p:pic>
        <p:nvPicPr>
          <p:cNvPr id="138" name="Google Shape;13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575" y="969125"/>
            <a:ext cx="346275" cy="3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573" y="1392450"/>
            <a:ext cx="334081" cy="3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4039800" cy="9738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Study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Vegetation</a:t>
            </a:r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4002000" cy="24585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30 years of data (1974-2014)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Iso-clusters 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Overlay trees and year groupings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025" y="382087"/>
            <a:ext cx="3185450" cy="43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/>
          <p:nvPr/>
        </p:nvSpPr>
        <p:spPr>
          <a:xfrm>
            <a:off x="603550" y="830525"/>
            <a:ext cx="2069100" cy="986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Species Conditions</a:t>
            </a:r>
            <a:endParaRPr sz="3000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" name="Google Shape;152;p16"/>
          <p:cNvSpPr txBox="1"/>
          <p:nvPr/>
        </p:nvSpPr>
        <p:spPr>
          <a:xfrm>
            <a:off x="603550" y="1958400"/>
            <a:ext cx="2069100" cy="24861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800"/>
              <a:buFont typeface="Nunito"/>
              <a:buChar char="-"/>
            </a:pPr>
            <a:r>
              <a:rPr lang="en" sz="18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Selecting Attributes</a:t>
            </a:r>
            <a:endParaRPr sz="1800">
              <a:solidFill>
                <a:srgbClr val="233A4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800"/>
              <a:buFont typeface="Nunito"/>
              <a:buChar char="-"/>
            </a:pPr>
            <a:r>
              <a:rPr lang="en" sz="18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Exporting selected data</a:t>
            </a:r>
            <a:endParaRPr sz="1800">
              <a:solidFill>
                <a:srgbClr val="233A4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4725" y="799113"/>
            <a:ext cx="5784524" cy="35452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body" idx="1"/>
          </p:nvPr>
        </p:nvSpPr>
        <p:spPr>
          <a:xfrm>
            <a:off x="869125" y="1922075"/>
            <a:ext cx="2702100" cy="24480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Visualize condition based on location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Overlayed town properties with tree conditions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0" name="Google Shape;160;p17"/>
          <p:cNvPicPr preferRelativeResize="0"/>
          <p:nvPr/>
        </p:nvPicPr>
        <p:blipFill rotWithShape="1">
          <a:blip r:embed="rId3">
            <a:alphaModFix/>
          </a:blip>
          <a:srcRect l="-5963" t="1800" r="16148" b="-1800"/>
          <a:stretch/>
        </p:blipFill>
        <p:spPr>
          <a:xfrm>
            <a:off x="3342625" y="701675"/>
            <a:ext cx="4982148" cy="37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/>
        </p:nvSpPr>
        <p:spPr>
          <a:xfrm>
            <a:off x="869125" y="701675"/>
            <a:ext cx="2702100" cy="1082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Conditions</a:t>
            </a:r>
            <a:endParaRPr sz="3000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Downtown</a:t>
            </a:r>
            <a:endParaRPr sz="3000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2" name="Google Shape;162;p17"/>
          <p:cNvSpPr txBox="1"/>
          <p:nvPr/>
        </p:nvSpPr>
        <p:spPr>
          <a:xfrm>
            <a:off x="3680500" y="701675"/>
            <a:ext cx="1760700" cy="36684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9300" y="822624"/>
            <a:ext cx="422411" cy="398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4" name="Google Shape;16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7638" y="2745425"/>
            <a:ext cx="405689" cy="39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5" name="Google Shape;16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1261" y="1784024"/>
            <a:ext cx="398501" cy="398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6" name="Google Shape;16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2652" y="2268125"/>
            <a:ext cx="415682" cy="39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7" name="Google Shape;16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8008" y="1306725"/>
            <a:ext cx="404978" cy="39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8" name="Google Shape;168;p17"/>
          <p:cNvSpPr txBox="1"/>
          <p:nvPr/>
        </p:nvSpPr>
        <p:spPr>
          <a:xfrm>
            <a:off x="4233775" y="820050"/>
            <a:ext cx="1207500" cy="2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Dead/ Dying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Poor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Fair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Good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Excellent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Parks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Schools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9" name="Google Shape;169;p17"/>
          <p:cNvPicPr preferRelativeResize="0"/>
          <p:nvPr/>
        </p:nvPicPr>
        <p:blipFill rotWithShape="1">
          <a:blip r:embed="rId9">
            <a:alphaModFix/>
          </a:blip>
          <a:srcRect r="56005"/>
          <a:stretch/>
        </p:blipFill>
        <p:spPr>
          <a:xfrm>
            <a:off x="3751250" y="3272975"/>
            <a:ext cx="398500" cy="39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10">
            <a:alphaModFix/>
          </a:blip>
          <a:srcRect r="32491" b="9828"/>
          <a:stretch/>
        </p:blipFill>
        <p:spPr>
          <a:xfrm>
            <a:off x="3751251" y="3800525"/>
            <a:ext cx="398501" cy="3593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 txBox="1"/>
          <p:nvPr/>
        </p:nvSpPr>
        <p:spPr>
          <a:xfrm>
            <a:off x="953350" y="468875"/>
            <a:ext cx="7494300" cy="641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Height Expectations </a:t>
            </a:r>
            <a:endParaRPr sz="3000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6" name="Google Shape;176;p18"/>
          <p:cNvPicPr preferRelativeResize="0"/>
          <p:nvPr/>
        </p:nvPicPr>
        <p:blipFill rotWithShape="1">
          <a:blip r:embed="rId3">
            <a:alphaModFix/>
          </a:blip>
          <a:srcRect r="13763"/>
          <a:stretch/>
        </p:blipFill>
        <p:spPr>
          <a:xfrm>
            <a:off x="3778200" y="1196150"/>
            <a:ext cx="4669405" cy="3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300" y="1196150"/>
            <a:ext cx="1090700" cy="35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8"/>
          <p:cNvSpPr txBox="1"/>
          <p:nvPr/>
        </p:nvSpPr>
        <p:spPr>
          <a:xfrm>
            <a:off x="953350" y="1196150"/>
            <a:ext cx="1585800" cy="35322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According to the </a:t>
            </a:r>
            <a:r>
              <a:rPr lang="en" u="sng">
                <a:latin typeface="Nunito"/>
                <a:ea typeface="Nunito"/>
                <a:cs typeface="Nunito"/>
                <a:sym typeface="Nunito"/>
              </a:rPr>
              <a:t>Manual of Woody Landscape Plants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 by Michael Dirr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Actual height divided by expected height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Using the Field Calculator and multiple Attributes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/>
          <p:nvPr/>
        </p:nvSpPr>
        <p:spPr>
          <a:xfrm>
            <a:off x="819150" y="845600"/>
            <a:ext cx="3306000" cy="924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Canopy Cover</a:t>
            </a:r>
            <a:endParaRPr sz="3000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819150" y="1990725"/>
            <a:ext cx="3306000" cy="2448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800"/>
              <a:buFont typeface="Nunito"/>
              <a:buChar char="-"/>
            </a:pPr>
            <a:r>
              <a:rPr lang="en" sz="18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NL canopy cover is about 25% (Aerial photographs)</a:t>
            </a:r>
            <a:endParaRPr sz="1800">
              <a:solidFill>
                <a:srgbClr val="233A4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Nunito"/>
              <a:buChar char="-"/>
            </a:pPr>
            <a:r>
              <a:rPr lang="en" sz="18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Inventory only surveyed 2.4% </a:t>
            </a:r>
            <a:br>
              <a:rPr lang="en" sz="18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8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rPr>
              <a:t>of total canopy (Trees buffered and geometry calculated)</a:t>
            </a:r>
            <a:endParaRPr sz="1800">
              <a:solidFill>
                <a:srgbClr val="233A4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>
              <a:solidFill>
                <a:srgbClr val="233A44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300">
              <a:solidFill>
                <a:srgbClr val="233A4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3">
            <a:alphaModFix/>
          </a:blip>
          <a:srcRect t="25732" b="4643"/>
          <a:stretch/>
        </p:blipFill>
        <p:spPr>
          <a:xfrm>
            <a:off x="4367275" y="583175"/>
            <a:ext cx="3925303" cy="391200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4570425" y="3918475"/>
            <a:ext cx="1030800" cy="4875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Yellowwood, Hempstead St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9"/>
          <p:cNvSpPr txBox="1"/>
          <p:nvPr/>
        </p:nvSpPr>
        <p:spPr>
          <a:xfrm rot="-5400000">
            <a:off x="7126250" y="3112975"/>
            <a:ext cx="25755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Nunito"/>
                <a:ea typeface="Nunito"/>
                <a:cs typeface="Nunito"/>
                <a:sym typeface="Nunito"/>
              </a:rPr>
              <a:t>Photo Credit: Maggie Redfern</a:t>
            </a:r>
            <a:endParaRPr sz="8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>
            <a:spLocks noGrp="1"/>
          </p:cNvSpPr>
          <p:nvPr>
            <p:ph type="title"/>
          </p:nvPr>
        </p:nvSpPr>
        <p:spPr>
          <a:xfrm>
            <a:off x="819150" y="685674"/>
            <a:ext cx="3216300" cy="10410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Specific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Contributions</a:t>
            </a:r>
            <a:endParaRPr dirty="0"/>
          </a:p>
        </p:txBody>
      </p:sp>
      <p:sp>
        <p:nvSpPr>
          <p:cNvPr id="193" name="Google Shape;193;p20"/>
          <p:cNvSpPr txBox="1">
            <a:spLocks noGrp="1"/>
          </p:cNvSpPr>
          <p:nvPr>
            <p:ph type="body" idx="1"/>
          </p:nvPr>
        </p:nvSpPr>
        <p:spPr>
          <a:xfrm>
            <a:off x="790222" y="1774355"/>
            <a:ext cx="3290228" cy="2919942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dirty="0"/>
              <a:t>Calculated each tree’s canopy coverage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dirty="0"/>
              <a:t>Used “Select by” feature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dirty="0"/>
              <a:t>Compared tree count by species to contribution to municipal canopy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dirty="0"/>
              <a:t>Top eleven most commonly planted species</a:t>
            </a:r>
            <a:endParaRPr sz="1800" dirty="0"/>
          </a:p>
        </p:txBody>
      </p:sp>
      <p:sp>
        <p:nvSpPr>
          <p:cNvPr id="194" name="Google Shape;194;p20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5" name="Google Shape;1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303" y="950400"/>
            <a:ext cx="4112470" cy="359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BF900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/>
          <p:nvPr/>
        </p:nvSpPr>
        <p:spPr>
          <a:xfrm>
            <a:off x="417025" y="810500"/>
            <a:ext cx="3583800" cy="1249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BF9000"/>
                </a:solidFill>
                <a:latin typeface="Nunito"/>
                <a:ea typeface="Nunito"/>
                <a:cs typeface="Nunito"/>
                <a:sym typeface="Nunito"/>
              </a:rPr>
              <a:t>Tree health by planting strip size</a:t>
            </a:r>
            <a:endParaRPr sz="3000">
              <a:solidFill>
                <a:srgbClr val="BF9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1" name="Google Shape;2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475" y="800650"/>
            <a:ext cx="4725850" cy="35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4">
            <a:alphaModFix/>
          </a:blip>
          <a:srcRect t="11523" r="14177" b="18212"/>
          <a:stretch/>
        </p:blipFill>
        <p:spPr>
          <a:xfrm>
            <a:off x="417075" y="2229825"/>
            <a:ext cx="3583800" cy="21031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Microsoft Macintosh PowerPoint</Application>
  <PresentationFormat>On-screen Show (16:9)</PresentationFormat>
  <Paragraphs>56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Nunito</vt:lpstr>
      <vt:lpstr>Shift</vt:lpstr>
      <vt:lpstr>Analysing  New London’s Urban Forest using GIS</vt:lpstr>
      <vt:lpstr>Background</vt:lpstr>
      <vt:lpstr>Preliminary Study Overall Vegetation</vt:lpstr>
      <vt:lpstr>Slide 4</vt:lpstr>
      <vt:lpstr>Slide 5</vt:lpstr>
      <vt:lpstr>Slide 6</vt:lpstr>
      <vt:lpstr>Slide 7</vt:lpstr>
      <vt:lpstr>Specific  Contributions</vt:lpstr>
      <vt:lpstr>Slide 9</vt:lpstr>
      <vt:lpstr>Thank you,  Beverly Chomiak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Analysing  New London’s Urban Forest using GIS</dc:title>
  <cp:lastModifiedBy>Isabelle Smith</cp:lastModifiedBy>
  <cp:revision>1</cp:revision>
  <dcterms:created xsi:type="dcterms:W3CDTF">2019-03-28T21:30:17Z</dcterms:created>
  <dcterms:modified xsi:type="dcterms:W3CDTF">2019-03-28T21:31:31Z</dcterms:modified>
</cp:coreProperties>
</file>